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61" r:id="rId4"/>
    <p:sldId id="257" r:id="rId5"/>
    <p:sldId id="271" r:id="rId6"/>
    <p:sldId id="274" r:id="rId7"/>
    <p:sldId id="273" r:id="rId8"/>
    <p:sldId id="260" r:id="rId9"/>
    <p:sldId id="268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45" autoAdjust="0"/>
    <p:restoredTop sz="94660"/>
  </p:normalViewPr>
  <p:slideViewPr>
    <p:cSldViewPr snapToGrid="0">
      <p:cViewPr>
        <p:scale>
          <a:sx n="100" d="100"/>
          <a:sy n="100" d="100"/>
        </p:scale>
        <p:origin x="2376" y="1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B99EA1-27EF-350A-98DE-6714E3325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132F32D-87F2-3826-EE0B-22148E854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5E2F99-0218-590A-3332-11E87B304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4F9E8-F4A3-4C22-872A-4557279B2C58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DFBAC9-79F3-4693-F9FA-88DDF25A4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3FDE1F-6B9E-1E3A-BCB8-CC82B9136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F22C3-5FDA-4799-96A0-A7D74CBA7F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237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8E18F1-9EA3-DAB3-1C79-70F993A63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7A36E5-17C7-0583-0E5D-72BF66920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0A5CBE-ED1F-0C92-6C8A-80443700F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4F9E8-F4A3-4C22-872A-4557279B2C58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7D46C2-A0E5-57D1-DB75-CB56D929D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CE5AF0-5D7A-E10A-6D7D-12476B3D6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F22C3-5FDA-4799-96A0-A7D74CBA7F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326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9B78BB6-4CA0-AF6C-A73E-0DA264BD4C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8DF6039-6999-758F-843C-EA17ECB1AD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C4649C-9499-A9EF-98AE-CED047C8B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4F9E8-F4A3-4C22-872A-4557279B2C58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F695D8-4112-2A3A-7398-CE31FE85D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D064AF-7598-B45B-295B-E4C45DAE4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F22C3-5FDA-4799-96A0-A7D74CBA7F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715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122CD3-EAC1-81EC-0BFD-110163671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B83A1C-D949-3529-E20B-D1429BEF8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6E7310-4412-F1C0-CAF7-4B02C271C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4F9E8-F4A3-4C22-872A-4557279B2C58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42C919-B689-4D62-8EEB-BD5B00152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BAE88A-8570-7D3C-205A-0E50A584B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F22C3-5FDA-4799-96A0-A7D74CBA7F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242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82810D-A5E6-69D9-50F6-F901D8A0A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D4DA16-46B9-71EC-1D56-CAF3C7522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6B54BC-7715-F5D0-E14E-EF272519E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4F9E8-F4A3-4C22-872A-4557279B2C58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5166E1-5949-DA04-3C87-3FB624961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F7FD72-EF44-CCE1-184E-8287E495D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F22C3-5FDA-4799-96A0-A7D74CBA7F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134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33024B-ACAD-3B28-1592-9621BC237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3B434A-1C25-9F3E-C9CF-F4CE417506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996522-3532-9204-2D83-09D5CA6EA9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0AD4DF-7EE0-EDD4-BE5D-62ACE811F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4F9E8-F4A3-4C22-872A-4557279B2C58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ECDFD3-A291-077E-6E29-5CB8D3A5B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A33264-473B-3193-309A-8C315F99C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F22C3-5FDA-4799-96A0-A7D74CBA7F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765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139569-98CE-BA18-652A-E062B8D90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9119B2-A69A-8F8A-E232-EB674B136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61B0FA-105E-ADFC-EEB3-8C8D83B5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ED8A0D8-6B40-D2E5-BE6B-F65F6F98F8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878193F-4B97-B98D-038B-4FEB8400AB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1680A8C-AD16-DA32-8DF9-79142ACD2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4F9E8-F4A3-4C22-872A-4557279B2C58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76BC582-342D-F14B-3869-FAFB7AB6B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680ECC3-61CA-4CF4-F908-009C01A9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F22C3-5FDA-4799-96A0-A7D74CBA7F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012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C84366-69FF-4242-2EBE-0305A65C8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70EF491-32A7-7E06-F430-8C0434477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4F9E8-F4A3-4C22-872A-4557279B2C58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CB753C-4C70-080F-0E2D-9DEFCFC59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0A64DA-87D9-EC8B-B353-B3CFAED21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F22C3-5FDA-4799-96A0-A7D74CBA7F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054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0150950-3522-42B2-4306-FAAA03C30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4F9E8-F4A3-4C22-872A-4557279B2C58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3C49BA-B4F3-0463-93E9-CF2B7CE80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4D1057-7397-D076-0748-1DD8FEB13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F22C3-5FDA-4799-96A0-A7D74CBA7F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781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F0C6B-BC22-3687-5992-F58015392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ABA36A-857A-2512-BC1E-4C6FFA4B4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E2A971-5056-304C-96E5-689748CF4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678DCB-2F7F-77CC-0660-D3EB327D2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4F9E8-F4A3-4C22-872A-4557279B2C58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D30C13-B5E1-D533-8D5C-26BD7AB69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2D61B2-4F69-8371-7B5B-A43DD8B7F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F22C3-5FDA-4799-96A0-A7D74CBA7F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90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09120A-3C32-B4F0-710E-4EAAF5C85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A1D1557-1F00-150D-D8B0-8EE35701DF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5DDF3B-4A15-62FB-7C2A-2D61CF2F2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8DFDE9-5917-36FD-4FB3-2EE1FC308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4F9E8-F4A3-4C22-872A-4557279B2C58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192658-02C2-9776-39A8-3971051EA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4BE6C0-B905-A525-6C5C-8C2E156CD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F22C3-5FDA-4799-96A0-A7D74CBA7F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08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8206753-6167-ECA6-89A8-5A4960F3D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CCCA03-5F16-4CC1-100F-E2D3526074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393FAB-2525-E361-96F8-A0F70C6B18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14F9E8-F4A3-4C22-872A-4557279B2C58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9495E1-B6B4-0232-B407-8BD95DD28C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9EE13F-1D23-E1AC-4F6B-908ECCEDDC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DF22C3-5FDA-4799-96A0-A7D74CBA7F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168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2aWpfSTbqOw?si=L_xjkhtsSBcun7M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ab.com/s/6b1ae6fcf39d" TargetMode="External"/><Relationship Id="rId2" Type="http://schemas.openxmlformats.org/officeDocument/2006/relationships/hyperlink" Target="https://fab.com/s/84a03c347ab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ab.com/s/cefe31649c86" TargetMode="External"/><Relationship Id="rId5" Type="http://schemas.openxmlformats.org/officeDocument/2006/relationships/hyperlink" Target="https://fab.com/s/54b26322ed4c" TargetMode="External"/><Relationship Id="rId4" Type="http://schemas.openxmlformats.org/officeDocument/2006/relationships/hyperlink" Target="https://fab.com/s/85b86518dec5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0255BE-AE55-128C-190C-57F2450E0D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게임그래픽엔진활용</a:t>
            </a:r>
            <a:r>
              <a:rPr lang="en-US" altLang="ko-KR" dirty="0"/>
              <a:t>[A]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FA97FE5-8D88-E77D-7AAA-1BD9159CA3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202113184 </a:t>
            </a:r>
            <a:r>
              <a:rPr lang="ko-KR" altLang="en-US" dirty="0"/>
              <a:t>강준하</a:t>
            </a:r>
          </a:p>
        </p:txBody>
      </p:sp>
    </p:spTree>
    <p:extLst>
      <p:ext uri="{BB962C8B-B14F-4D97-AF65-F5344CB8AC3E}">
        <p14:creationId xmlns:p14="http://schemas.microsoft.com/office/powerpoint/2010/main" val="1648688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8593DA-F7B0-42B4-BFDB-F4A8D10A9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25849"/>
            <a:ext cx="10515600" cy="20828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3200" dirty="0">
                <a:hlinkClick r:id="rId2"/>
              </a:rPr>
              <a:t>https://youtu.be/2aWpfSTbqOw?si=L_xjkhtsSBcun7Mf</a:t>
            </a:r>
            <a:endParaRPr lang="en-US" altLang="ko-KR" sz="3200" dirty="0"/>
          </a:p>
          <a:p>
            <a:pPr marL="0" indent="0" algn="ctr">
              <a:buNone/>
            </a:pPr>
            <a:endParaRPr lang="ko-KR" altLang="en-US" sz="3200" dirty="0"/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11B45BD0-F607-4C3A-F77B-70F74CF74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96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시연영상</a:t>
            </a:r>
          </a:p>
        </p:txBody>
      </p:sp>
    </p:spTree>
    <p:extLst>
      <p:ext uri="{BB962C8B-B14F-4D97-AF65-F5344CB8AC3E}">
        <p14:creationId xmlns:p14="http://schemas.microsoft.com/office/powerpoint/2010/main" val="3146203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5E1FA-BCFB-7C32-0D17-4CD41A9F4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5263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sz="4800" dirty="0"/>
              <a:t>중간과제 연장해서 작업 진행함</a:t>
            </a:r>
          </a:p>
        </p:txBody>
      </p:sp>
    </p:spTree>
    <p:extLst>
      <p:ext uri="{BB962C8B-B14F-4D97-AF65-F5344CB8AC3E}">
        <p14:creationId xmlns:p14="http://schemas.microsoft.com/office/powerpoint/2010/main" val="4061651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하늘, 야외, 물, 스크린샷이(가) 표시된 사진&#10;&#10;자동 생성된 설명">
            <a:extLst>
              <a:ext uri="{FF2B5EF4-FFF2-40B4-BE49-F238E27FC236}">
                <a16:creationId xmlns:a16="http://schemas.microsoft.com/office/drawing/2014/main" id="{748E7B0E-AF35-7CDF-80C8-E6D0EBE841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27" y="926465"/>
            <a:ext cx="5118200" cy="4351338"/>
          </a:xfrm>
          <a:prstGeom prst="rect">
            <a:avLst/>
          </a:prstGeom>
        </p:spPr>
      </p:pic>
      <p:pic>
        <p:nvPicPr>
          <p:cNvPr id="9" name="그림 8" descr="야외, 나무, 물, 하늘이(가) 표시된 사진&#10;&#10;자동 생성된 설명">
            <a:extLst>
              <a:ext uri="{FF2B5EF4-FFF2-40B4-BE49-F238E27FC236}">
                <a16:creationId xmlns:a16="http://schemas.microsoft.com/office/drawing/2014/main" id="{B9928077-6079-C0CD-D4C0-380BC4DB8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4" r="16405"/>
          <a:stretch/>
        </p:blipFill>
        <p:spPr>
          <a:xfrm>
            <a:off x="6096000" y="926465"/>
            <a:ext cx="5419633" cy="4351338"/>
          </a:xfrm>
          <a:prstGeom prst="rect">
            <a:avLst/>
          </a:prstGeom>
        </p:spPr>
      </p:pic>
      <p:sp>
        <p:nvSpPr>
          <p:cNvPr id="12" name="제목 11">
            <a:extLst>
              <a:ext uri="{FF2B5EF4-FFF2-40B4-BE49-F238E27FC236}">
                <a16:creationId xmlns:a16="http://schemas.microsoft.com/office/drawing/2014/main" id="{4CC54D2A-8C3C-F729-1646-544843AC6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287" y="5452586"/>
            <a:ext cx="3383280" cy="707708"/>
          </a:xfrm>
        </p:spPr>
        <p:txBody>
          <a:bodyPr/>
          <a:lstStyle/>
          <a:p>
            <a:pPr algn="ctr"/>
            <a:r>
              <a:rPr lang="ko-KR" altLang="en-US" dirty="0"/>
              <a:t>중간고사</a:t>
            </a:r>
          </a:p>
        </p:txBody>
      </p:sp>
      <p:sp>
        <p:nvSpPr>
          <p:cNvPr id="13" name="제목 11">
            <a:extLst>
              <a:ext uri="{FF2B5EF4-FFF2-40B4-BE49-F238E27FC236}">
                <a16:creationId xmlns:a16="http://schemas.microsoft.com/office/drawing/2014/main" id="{AFBE2968-B384-409D-8069-D56804973456}"/>
              </a:ext>
            </a:extLst>
          </p:cNvPr>
          <p:cNvSpPr txBox="1">
            <a:spLocks/>
          </p:cNvSpPr>
          <p:nvPr/>
        </p:nvSpPr>
        <p:spPr>
          <a:xfrm>
            <a:off x="7290435" y="5452586"/>
            <a:ext cx="3383280" cy="707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기말고사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1FD640AB-850E-B3B3-62E4-565902E19AFD}"/>
              </a:ext>
            </a:extLst>
          </p:cNvPr>
          <p:cNvSpPr/>
          <p:nvPr/>
        </p:nvSpPr>
        <p:spPr>
          <a:xfrm>
            <a:off x="5232082" y="5609907"/>
            <a:ext cx="1727835" cy="3079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724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A5E7D6-75B9-EDFE-3F20-DCE10C808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A1A764-7A7D-1054-944A-011F61F58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처음에는 노을의 바위 모습을 구현하고 싶었음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하지만 푸른 바다의 바위 모습이 더 인상적이어서 수정함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383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4C381B-CCF4-3EAD-090A-5872282D3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카메라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53BDF05-A8DA-6D2B-83D4-4E5D5DFD8A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5490" y="2605962"/>
            <a:ext cx="5621019" cy="3571001"/>
          </a:xfr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6DB6980-6889-2CF2-E790-8E6EFF2D495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Bloom </a:t>
            </a:r>
            <a:r>
              <a:rPr lang="ko-KR" altLang="en-US" dirty="0"/>
              <a:t>효과로 </a:t>
            </a:r>
            <a:r>
              <a:rPr lang="ko-KR" altLang="en-US" dirty="0" err="1"/>
              <a:t>뽀샤시</a:t>
            </a:r>
            <a:r>
              <a:rPr lang="ko-KR" altLang="en-US" dirty="0"/>
              <a:t> 효과 구현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44703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A5E7D6-75B9-EDFE-3F20-DCE10C808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레벨 시퀀스 과정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69E060DC-FBD0-33EB-EAED-7E9D0BC30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49253"/>
            <a:ext cx="10515600" cy="3304081"/>
          </a:xfrm>
        </p:spPr>
      </p:pic>
    </p:spTree>
    <p:extLst>
      <p:ext uri="{BB962C8B-B14F-4D97-AF65-F5344CB8AC3E}">
        <p14:creationId xmlns:p14="http://schemas.microsoft.com/office/powerpoint/2010/main" val="2369034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398237-FFBC-08BF-D375-746BBD9D1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3100"/>
            <a:ext cx="10515600" cy="5503863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개발 환경</a:t>
            </a:r>
            <a:endParaRPr lang="en-US" altLang="ko-KR" dirty="0"/>
          </a:p>
          <a:p>
            <a:pPr lvl="1"/>
            <a:r>
              <a:rPr lang="en-US" altLang="ko-KR" dirty="0"/>
              <a:t>Unreal Engine</a:t>
            </a:r>
            <a:r>
              <a:rPr lang="ko-KR" altLang="en-US" dirty="0"/>
              <a:t> </a:t>
            </a:r>
            <a:r>
              <a:rPr lang="en-US" altLang="ko-KR" dirty="0"/>
              <a:t>5.4.4</a:t>
            </a:r>
          </a:p>
          <a:p>
            <a:endParaRPr lang="en-US" altLang="ko-KR" dirty="0"/>
          </a:p>
          <a:p>
            <a:r>
              <a:rPr lang="ko-KR" altLang="en-US" dirty="0"/>
              <a:t>소스 코드</a:t>
            </a:r>
            <a:endParaRPr lang="en-US" altLang="ko-KR" dirty="0"/>
          </a:p>
          <a:p>
            <a:pPr lvl="1"/>
            <a:r>
              <a:rPr lang="en-US" altLang="ko-KR" dirty="0"/>
              <a:t>https://github.com/junhaddi/HelloUnreal_1</a:t>
            </a:r>
          </a:p>
          <a:p>
            <a:endParaRPr lang="en-US" altLang="ko-KR" dirty="0"/>
          </a:p>
          <a:p>
            <a:r>
              <a:rPr lang="ko-KR" altLang="en-US" dirty="0"/>
              <a:t>사용한 무료 </a:t>
            </a:r>
            <a:r>
              <a:rPr lang="ko-KR" altLang="en-US" dirty="0" err="1"/>
              <a:t>에셋</a:t>
            </a:r>
            <a:endParaRPr lang="en-US" altLang="ko-KR" dirty="0"/>
          </a:p>
          <a:p>
            <a:pPr lvl="1"/>
            <a:r>
              <a:rPr lang="en-US" altLang="ko-KR" dirty="0"/>
              <a:t>African Slate Quarry (</a:t>
            </a:r>
            <a:r>
              <a:rPr lang="en-US" altLang="ko-KR" dirty="0">
                <a:hlinkClick r:id="rId2"/>
              </a:rPr>
              <a:t>https://fab.com/s/84a03c347ab5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Wooden Chest (</a:t>
            </a:r>
            <a:r>
              <a:rPr lang="en-US" altLang="ko-KR" dirty="0">
                <a:hlinkClick r:id="rId3"/>
              </a:rPr>
              <a:t>https://fab.com/s/6b1ae6fcf39d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Wooden Boat (</a:t>
            </a:r>
            <a:r>
              <a:rPr lang="en-US" altLang="ko-KR" dirty="0">
                <a:hlinkClick r:id="rId4"/>
              </a:rPr>
              <a:t>https://fab.com/s/85b86518dec5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Skull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>
                <a:hlinkClick r:id="rId5"/>
              </a:rPr>
              <a:t>https://fab.com/s/54b26322ed4c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Rusty Bulkhead Light (</a:t>
            </a:r>
            <a:r>
              <a:rPr lang="en-US" altLang="ko-KR" dirty="0">
                <a:hlinkClick r:id="rId6"/>
              </a:rPr>
              <a:t>https://fab.com/s/cefe31649c86</a:t>
            </a:r>
            <a:r>
              <a:rPr lang="en-US" altLang="ko-KR" dirty="0"/>
              <a:t>)</a:t>
            </a:r>
          </a:p>
          <a:p>
            <a:pPr lvl="1"/>
            <a:r>
              <a:rPr lang="it-IT" altLang="ko-KR" dirty="0"/>
              <a:t>Cute Capybara (https://fab.com/s/0fd6563ac763)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5678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5E1FA-BCFB-7C32-0D17-4CD41A9F4B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AA38A62-6295-DDF7-5770-5762BBCC04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831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150</Words>
  <Application>Microsoft Office PowerPoint</Application>
  <PresentationFormat>와이드스크린</PresentationFormat>
  <Paragraphs>28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게임그래픽엔진활용[A]</vt:lpstr>
      <vt:lpstr>시연영상</vt:lpstr>
      <vt:lpstr>중간과제 연장해서 작업 진행함</vt:lpstr>
      <vt:lpstr>중간고사</vt:lpstr>
      <vt:lpstr>PowerPoint 프레젠테이션</vt:lpstr>
      <vt:lpstr>카메라</vt:lpstr>
      <vt:lpstr>레벨 시퀀스 과정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강준하</dc:creator>
  <cp:lastModifiedBy>강준하</cp:lastModifiedBy>
  <cp:revision>55</cp:revision>
  <dcterms:created xsi:type="dcterms:W3CDTF">2024-11-07T05:24:36Z</dcterms:created>
  <dcterms:modified xsi:type="dcterms:W3CDTF">2024-12-02T14:33:58Z</dcterms:modified>
</cp:coreProperties>
</file>